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>
        <p:scale>
          <a:sx n="75" d="100"/>
          <a:sy n="75" d="100"/>
        </p:scale>
        <p:origin x="315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245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08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1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255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7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15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31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196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375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00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85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C9B5F-BDE7-4379-A6E8-184E3D7F738E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601D2-4E7D-479B-9141-F82408044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66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8178A18F-70BE-292B-354B-02C5DF6C7E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865" y="-34393"/>
            <a:ext cx="7051729" cy="997478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34859" y="368301"/>
            <a:ext cx="5818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smtClean="0">
                <a:latin typeface="思源黑體 TW" panose="020B0500000000000000" pitchFamily="34" charset="-120"/>
                <a:ea typeface="思源黑體 TW" panose="020B0500000000000000" pitchFamily="34" charset="-120"/>
              </a:rPr>
              <a:t>2024</a:t>
            </a:r>
            <a:r>
              <a:rPr lang="zh-TW" altLang="en-US" sz="1600" b="1" dirty="0" smtClean="0">
                <a:latin typeface="思源黑體 TW" panose="020B0500000000000000" pitchFamily="34" charset="-120"/>
                <a:ea typeface="思源黑體 TW" panose="020B0500000000000000" pitchFamily="34" charset="-120"/>
              </a:rPr>
              <a:t>年</a:t>
            </a:r>
            <a:r>
              <a:rPr lang="en-US" altLang="zh-TW" sz="1600" b="1" dirty="0" smtClean="0">
                <a:latin typeface="思源黑體 TW" panose="020B0500000000000000" pitchFamily="34" charset="-120"/>
                <a:ea typeface="思源黑體 TW" panose="020B0500000000000000" pitchFamily="34" charset="-120"/>
              </a:rPr>
              <a:t>(113</a:t>
            </a:r>
            <a:r>
              <a:rPr lang="zh-TW" altLang="en-US" sz="1600" b="1" dirty="0" smtClean="0">
                <a:latin typeface="思源黑體 TW" panose="020B0500000000000000" pitchFamily="34" charset="-120"/>
                <a:ea typeface="思源黑體 TW" panose="020B0500000000000000" pitchFamily="34" charset="-120"/>
              </a:rPr>
              <a:t>年</a:t>
            </a:r>
            <a:r>
              <a:rPr lang="en-US" altLang="zh-TW" sz="1600" b="1" dirty="0" smtClean="0">
                <a:latin typeface="思源黑體 TW" panose="020B0500000000000000" pitchFamily="34" charset="-120"/>
                <a:ea typeface="思源黑體 TW" panose="020B0500000000000000" pitchFamily="34" charset="-120"/>
              </a:rPr>
              <a:t>)</a:t>
            </a:r>
            <a:r>
              <a:rPr lang="zh-TW" altLang="en-US" sz="1600" b="1" dirty="0" smtClean="0">
                <a:latin typeface="思源黑體 TW" panose="020B0500000000000000" pitchFamily="34" charset="-120"/>
                <a:ea typeface="思源黑體 TW" panose="020B0500000000000000" pitchFamily="34" charset="-120"/>
              </a:rPr>
              <a:t>智慧運算與量子</a:t>
            </a:r>
            <a:r>
              <a:rPr lang="zh-TW" altLang="en-US" sz="1600" b="1" dirty="0" smtClean="0">
                <a:latin typeface="思源黑體 TW" panose="020B0500000000000000" pitchFamily="34" charset="-120"/>
                <a:ea typeface="思源黑體 TW" panose="020B0500000000000000" pitchFamily="34" charset="-120"/>
              </a:rPr>
              <a:t>資訊學院創意</a:t>
            </a:r>
            <a:r>
              <a:rPr lang="zh-TW" altLang="en-US" sz="1600" b="1" dirty="0" smtClean="0">
                <a:latin typeface="思源黑體 TW" panose="020B0500000000000000" pitchFamily="34" charset="-120"/>
                <a:ea typeface="思源黑體 TW" panose="020B0500000000000000" pitchFamily="34" charset="-120"/>
              </a:rPr>
              <a:t>競賽決賽活動海報</a:t>
            </a:r>
            <a:endParaRPr lang="zh-TW" altLang="en-US" sz="1600" b="1" dirty="0"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" y="79341"/>
            <a:ext cx="936659" cy="93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35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3060</TotalTime>
  <Words>17</Words>
  <Application>Microsoft Office PowerPoint</Application>
  <PresentationFormat>A4 紙張 (210x297 公釐)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思源黑體 TW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CYEE</dc:creator>
  <cp:lastModifiedBy>林雅婷(智慧運算與大數據學士班)</cp:lastModifiedBy>
  <cp:revision>13</cp:revision>
  <dcterms:created xsi:type="dcterms:W3CDTF">2020-09-30T07:14:14Z</dcterms:created>
  <dcterms:modified xsi:type="dcterms:W3CDTF">2024-10-14T02:33:21Z</dcterms:modified>
</cp:coreProperties>
</file>